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4" r:id="rId10"/>
    <p:sldId id="263" r:id="rId11"/>
    <p:sldId id="265" r:id="rId12"/>
    <p:sldId id="266" r:id="rId13"/>
    <p:sldId id="267" r:id="rId14"/>
  </p:sldIdLst>
  <p:sldSz cx="9906000" cy="6858000" type="A4"/>
  <p:notesSz cx="6858000" cy="9144000"/>
  <p:defaultTextStyle>
    <a:defPPr>
      <a:defRPr lang="da-DK"/>
    </a:defPPr>
    <a:lvl1pPr marL="0" algn="l" defTabSz="515716" rtl="0" eaLnBrk="1" latinLnBrk="0" hangingPunct="1">
      <a:defRPr sz="2031" kern="1200">
        <a:solidFill>
          <a:schemeClr val="tx1"/>
        </a:solidFill>
        <a:latin typeface="+mn-lt"/>
        <a:ea typeface="+mn-ea"/>
        <a:cs typeface="+mn-cs"/>
      </a:defRPr>
    </a:lvl1pPr>
    <a:lvl2pPr marL="515716" algn="l" defTabSz="515716" rtl="0" eaLnBrk="1" latinLnBrk="0" hangingPunct="1">
      <a:defRPr sz="2031" kern="1200">
        <a:solidFill>
          <a:schemeClr val="tx1"/>
        </a:solidFill>
        <a:latin typeface="+mn-lt"/>
        <a:ea typeface="+mn-ea"/>
        <a:cs typeface="+mn-cs"/>
      </a:defRPr>
    </a:lvl2pPr>
    <a:lvl3pPr marL="1031430" algn="l" defTabSz="515716" rtl="0" eaLnBrk="1" latinLnBrk="0" hangingPunct="1">
      <a:defRPr sz="2031" kern="1200">
        <a:solidFill>
          <a:schemeClr val="tx1"/>
        </a:solidFill>
        <a:latin typeface="+mn-lt"/>
        <a:ea typeface="+mn-ea"/>
        <a:cs typeface="+mn-cs"/>
      </a:defRPr>
    </a:lvl3pPr>
    <a:lvl4pPr marL="1547146" algn="l" defTabSz="515716" rtl="0" eaLnBrk="1" latinLnBrk="0" hangingPunct="1">
      <a:defRPr sz="2031" kern="1200">
        <a:solidFill>
          <a:schemeClr val="tx1"/>
        </a:solidFill>
        <a:latin typeface="+mn-lt"/>
        <a:ea typeface="+mn-ea"/>
        <a:cs typeface="+mn-cs"/>
      </a:defRPr>
    </a:lvl4pPr>
    <a:lvl5pPr marL="2062861" algn="l" defTabSz="515716" rtl="0" eaLnBrk="1" latinLnBrk="0" hangingPunct="1">
      <a:defRPr sz="2031" kern="1200">
        <a:solidFill>
          <a:schemeClr val="tx1"/>
        </a:solidFill>
        <a:latin typeface="+mn-lt"/>
        <a:ea typeface="+mn-ea"/>
        <a:cs typeface="+mn-cs"/>
      </a:defRPr>
    </a:lvl5pPr>
    <a:lvl6pPr marL="2578577" algn="l" defTabSz="515716" rtl="0" eaLnBrk="1" latinLnBrk="0" hangingPunct="1">
      <a:defRPr sz="2031" kern="1200">
        <a:solidFill>
          <a:schemeClr val="tx1"/>
        </a:solidFill>
        <a:latin typeface="+mn-lt"/>
        <a:ea typeface="+mn-ea"/>
        <a:cs typeface="+mn-cs"/>
      </a:defRPr>
    </a:lvl6pPr>
    <a:lvl7pPr marL="3094292" algn="l" defTabSz="515716" rtl="0" eaLnBrk="1" latinLnBrk="0" hangingPunct="1">
      <a:defRPr sz="2031" kern="1200">
        <a:solidFill>
          <a:schemeClr val="tx1"/>
        </a:solidFill>
        <a:latin typeface="+mn-lt"/>
        <a:ea typeface="+mn-ea"/>
        <a:cs typeface="+mn-cs"/>
      </a:defRPr>
    </a:lvl7pPr>
    <a:lvl8pPr marL="3610007" algn="l" defTabSz="515716" rtl="0" eaLnBrk="1" latinLnBrk="0" hangingPunct="1">
      <a:defRPr sz="2031" kern="1200">
        <a:solidFill>
          <a:schemeClr val="tx1"/>
        </a:solidFill>
        <a:latin typeface="+mn-lt"/>
        <a:ea typeface="+mn-ea"/>
        <a:cs typeface="+mn-cs"/>
      </a:defRPr>
    </a:lvl8pPr>
    <a:lvl9pPr marL="4125723" algn="l" defTabSz="515716" rtl="0" eaLnBrk="1" latinLnBrk="0" hangingPunct="1">
      <a:defRPr sz="203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7"/>
  </p:normalViewPr>
  <p:slideViewPr>
    <p:cSldViewPr snapToGrid="0" snapToObjects="1">
      <p:cViewPr varScale="1">
        <p:scale>
          <a:sx n="92" d="100"/>
          <a:sy n="92" d="100"/>
        </p:scale>
        <p:origin x="1448" y="19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0B11E-3D02-584B-844E-EC66E20D4972}" type="datetimeFigureOut">
              <a:rPr lang="en-US" smtClean="0"/>
              <a:t>6/7/17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AD631-5A75-D54A-95DC-13F69D825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2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Levent</a:t>
            </a:r>
            <a:r>
              <a:rPr lang="en-US" dirty="0" smtClean="0"/>
              <a:t> is much more fit and looks young </a:t>
            </a:r>
            <a:r>
              <a:rPr lang="mr-IN" dirty="0" smtClean="0"/>
              <a:t>–</a:t>
            </a:r>
            <a:r>
              <a:rPr lang="en-US" dirty="0" smtClean="0"/>
              <a:t> I have lost my few hair that I had 10 years 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AD631-5A75-D54A-95DC-13F69D825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7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now move to</a:t>
            </a:r>
            <a:r>
              <a:rPr lang="en-US" baseline="0" dirty="0" smtClean="0"/>
              <a:t> the topic that everyone in DK loves to discuss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AD631-5A75-D54A-95DC-13F69D825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6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specially designed weather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AD631-5A75-D54A-95DC-13F69D825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2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specially designed weather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AD631-5A75-D54A-95DC-13F69D82560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1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CCB-D8FC-1445-BDFE-2F333B77B4AD}" type="datetimeFigureOut">
              <a:rPr lang="da-DK" smtClean="0"/>
              <a:t>07/06/2017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18FD-0C76-A249-AEFA-93B6ED3DD05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538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CCB-D8FC-1445-BDFE-2F333B77B4AD}" type="datetimeFigureOut">
              <a:rPr lang="da-DK" smtClean="0"/>
              <a:t>07/06/2017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18FD-0C76-A249-AEFA-93B6ED3DD05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433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181850" y="228600"/>
            <a:ext cx="2228850" cy="4876800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228600"/>
            <a:ext cx="6521450" cy="4876800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CCB-D8FC-1445-BDFE-2F333B77B4AD}" type="datetimeFigureOut">
              <a:rPr lang="da-DK" smtClean="0"/>
              <a:t>07/06/2017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18FD-0C76-A249-AEFA-93B6ED3DD05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6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CCB-D8FC-1445-BDFE-2F333B77B4AD}" type="datetimeFigureOut">
              <a:rPr lang="da-DK" smtClean="0"/>
              <a:t>07/06/2017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18FD-0C76-A249-AEFA-93B6ED3DD05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552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CCB-D8FC-1445-BDFE-2F333B77B4AD}" type="datetimeFigureOut">
              <a:rPr lang="da-DK" smtClean="0"/>
              <a:t>07/06/2017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18FD-0C76-A249-AEFA-93B6ED3DD05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274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0" y="1333500"/>
            <a:ext cx="437515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35550" y="1333500"/>
            <a:ext cx="437515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CCB-D8FC-1445-BDFE-2F333B77B4AD}" type="datetimeFigureOut">
              <a:rPr lang="da-DK" smtClean="0"/>
              <a:t>07/06/2017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18FD-0C76-A249-AEFA-93B6ED3DD05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353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112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CCB-D8FC-1445-BDFE-2F333B77B4AD}" type="datetimeFigureOut">
              <a:rPr lang="da-DK" smtClean="0"/>
              <a:t>07/06/2017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18FD-0C76-A249-AEFA-93B6ED3DD05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374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CCB-D8FC-1445-BDFE-2F333B77B4AD}" type="datetimeFigureOut">
              <a:rPr lang="da-DK" smtClean="0"/>
              <a:t>07/06/2017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18FD-0C76-A249-AEFA-93B6ED3DD05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95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CCB-D8FC-1445-BDFE-2F333B77B4AD}" type="datetimeFigureOut">
              <a:rPr lang="da-DK" smtClean="0"/>
              <a:t>07/06/2017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18FD-0C76-A249-AEFA-93B6ED3DD05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147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1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CCB-D8FC-1445-BDFE-2F333B77B4AD}" type="datetimeFigureOut">
              <a:rPr lang="da-DK" smtClean="0"/>
              <a:t>07/06/2017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18FD-0C76-A249-AEFA-93B6ED3DD05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001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CCB-D8FC-1445-BDFE-2F333B77B4AD}" type="datetimeFigureOut">
              <a:rPr lang="da-DK" smtClean="0"/>
              <a:t>07/06/2017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18FD-0C76-A249-AEFA-93B6ED3DD05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5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6CCB-D8FC-1445-BDFE-2F333B77B4AD}" type="datetimeFigureOut">
              <a:rPr lang="da-DK" smtClean="0"/>
              <a:t>07/06/2017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18FD-0C76-A249-AEFA-93B6ED3DD05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618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7" indent="-342907" algn="l" defTabSz="45720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5" indent="-285756" algn="l" defTabSz="45720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4572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4572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4572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/>
          <p:cNvSpPr txBox="1"/>
          <p:nvPr/>
        </p:nvSpPr>
        <p:spPr>
          <a:xfrm>
            <a:off x="138548" y="6068619"/>
            <a:ext cx="569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3DTV-CON 2017 is organized by the Architecture, Design &amp; Media Technology Department of Aalborg University Copenhagen and is technically co-sponsored by IEEE Danish section, IEEE Greek CAS/SSC Joint Chapter and IEEE Finnish SP/CAS Joint Chapter</a:t>
            </a:r>
            <a:endParaRPr lang="da-DK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62" y="2438400"/>
            <a:ext cx="9943272" cy="142934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07" y="5936337"/>
            <a:ext cx="1245635" cy="74914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931" y="6133437"/>
            <a:ext cx="1506559" cy="47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Practical Information: Lunch coupons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7638"/>
            <a:ext cx="891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Lunch coupons for AAU canteen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You can get the lunch coupons from the registration desk after the first session is completed (1</a:t>
            </a:r>
            <a:r>
              <a:rPr lang="en-US" sz="2800" b="1" baseline="30000" dirty="0" smtClean="0">
                <a:solidFill>
                  <a:srgbClr val="FFFF00"/>
                </a:solidFill>
              </a:rPr>
              <a:t>st</a:t>
            </a:r>
            <a:r>
              <a:rPr lang="en-US" sz="2800" b="1" dirty="0" smtClean="0">
                <a:solidFill>
                  <a:srgbClr val="FFFF00"/>
                </a:solidFill>
              </a:rPr>
              <a:t> coffee break of the day)</a:t>
            </a:r>
            <a:endParaRPr lang="en-US" sz="2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16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Practical Information: weather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81" y="1565564"/>
            <a:ext cx="3581238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1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Practical Information: weather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99" y="1417638"/>
            <a:ext cx="4998002" cy="52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94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89000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0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2" y="3574473"/>
            <a:ext cx="4049568" cy="303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10 years and 1 month before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55" y="1485961"/>
            <a:ext cx="3534670" cy="2651003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3d banne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5" y="1393826"/>
            <a:ext cx="45720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22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3DTV-CON 2017: the 11th </a:t>
            </a:r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2007 Kos </a:t>
            </a:r>
            <a:r>
              <a:rPr lang="en-US" sz="2400" dirty="0">
                <a:solidFill>
                  <a:schemeClr val="bg1"/>
                </a:solidFill>
              </a:rPr>
              <a:t>Island, Greece,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2008 Istanbul</a:t>
            </a:r>
            <a:r>
              <a:rPr lang="en-US" sz="2400" dirty="0">
                <a:solidFill>
                  <a:schemeClr val="bg1"/>
                </a:solidFill>
              </a:rPr>
              <a:t>, Turkey;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2009 Potsdam</a:t>
            </a:r>
            <a:r>
              <a:rPr lang="en-US" sz="2400" dirty="0">
                <a:solidFill>
                  <a:schemeClr val="bg1"/>
                </a:solidFill>
              </a:rPr>
              <a:t>, Germany;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2010 Tampere</a:t>
            </a:r>
            <a:r>
              <a:rPr lang="en-US" sz="2400" dirty="0">
                <a:solidFill>
                  <a:schemeClr val="bg1"/>
                </a:solidFill>
              </a:rPr>
              <a:t>, Finland;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2011 Antalya</a:t>
            </a:r>
            <a:r>
              <a:rPr lang="en-US" sz="2400" dirty="0">
                <a:solidFill>
                  <a:schemeClr val="bg1"/>
                </a:solidFill>
              </a:rPr>
              <a:t>, Turkey;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2012 Zurich</a:t>
            </a:r>
            <a:r>
              <a:rPr lang="en-US" sz="2400" dirty="0">
                <a:solidFill>
                  <a:schemeClr val="bg1"/>
                </a:solidFill>
              </a:rPr>
              <a:t>, Switzerland;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2013 Aberdeen</a:t>
            </a:r>
            <a:r>
              <a:rPr lang="en-US" sz="2400" dirty="0">
                <a:solidFill>
                  <a:schemeClr val="bg1"/>
                </a:solidFill>
              </a:rPr>
              <a:t>, UK,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2014 Budapest</a:t>
            </a:r>
            <a:r>
              <a:rPr lang="en-US" sz="2400" dirty="0">
                <a:solidFill>
                  <a:schemeClr val="bg1"/>
                </a:solidFill>
              </a:rPr>
              <a:t>, Hungary,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2015 Lisbon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Portugal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2016 </a:t>
            </a:r>
            <a:r>
              <a:rPr lang="en-US" sz="2400" dirty="0">
                <a:solidFill>
                  <a:schemeClr val="bg1"/>
                </a:solidFill>
              </a:rPr>
              <a:t>Hamburg, Germany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990" y="1544782"/>
            <a:ext cx="5801475" cy="444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1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Practical Information: Session chairs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5091545"/>
          </a:xfrm>
        </p:spPr>
        <p:txBody>
          <a:bodyPr numCol="2">
            <a:normAutofit fontScale="32500" lnSpcReduction="20000"/>
          </a:bodyPr>
          <a:lstStyle/>
          <a:p>
            <a:pPr marL="0" indent="0">
              <a:buNone/>
            </a:pPr>
            <a:r>
              <a:rPr lang="en-GB" sz="4500" b="1" dirty="0">
                <a:solidFill>
                  <a:schemeClr val="bg1"/>
                </a:solidFill>
              </a:rPr>
              <a:t>Session 1: Acquisition systems and coding</a:t>
            </a:r>
            <a:endParaRPr lang="en-GB" sz="4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500" dirty="0">
                <a:solidFill>
                  <a:schemeClr val="bg1"/>
                </a:solidFill>
              </a:rPr>
              <a:t>Time: Wednesday, 07/Jun/2017: 10:30am - 12:30pm </a:t>
            </a:r>
          </a:p>
          <a:p>
            <a:pPr marL="0" indent="0">
              <a:buNone/>
            </a:pPr>
            <a:r>
              <a:rPr lang="en-GB" sz="4500" dirty="0">
                <a:solidFill>
                  <a:schemeClr val="bg1"/>
                </a:solidFill>
              </a:rPr>
              <a:t>Location: seminar room 1.001 (</a:t>
            </a:r>
            <a:r>
              <a:rPr lang="en-GB" sz="4500" dirty="0" err="1">
                <a:solidFill>
                  <a:schemeClr val="bg1"/>
                </a:solidFill>
              </a:rPr>
              <a:t>Gæstekantinen</a:t>
            </a:r>
            <a:r>
              <a:rPr lang="en-GB" sz="45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GB" sz="4500" b="1" u="sng" dirty="0">
                <a:solidFill>
                  <a:srgbClr val="FFFF00"/>
                </a:solidFill>
              </a:rPr>
              <a:t>Session Chairs: </a:t>
            </a:r>
            <a:r>
              <a:rPr lang="en-GB" sz="4500" b="1" u="sng" dirty="0" err="1">
                <a:solidFill>
                  <a:srgbClr val="FFFF00"/>
                </a:solidFill>
              </a:rPr>
              <a:t>Gerasimos</a:t>
            </a:r>
            <a:r>
              <a:rPr lang="en-GB" sz="4500" b="1" u="sng" dirty="0">
                <a:solidFill>
                  <a:srgbClr val="FFFF00"/>
                </a:solidFill>
              </a:rPr>
              <a:t> </a:t>
            </a:r>
            <a:r>
              <a:rPr lang="en-GB" sz="4500" b="1" u="sng" dirty="0" err="1">
                <a:solidFill>
                  <a:srgbClr val="FFFF00"/>
                </a:solidFill>
              </a:rPr>
              <a:t>Arvanitis</a:t>
            </a:r>
            <a:r>
              <a:rPr lang="en-GB" sz="4500" b="1" u="sng" dirty="0">
                <a:solidFill>
                  <a:srgbClr val="FFFF00"/>
                </a:solidFill>
              </a:rPr>
              <a:t>, Hu </a:t>
            </a:r>
            <a:r>
              <a:rPr lang="en-GB" sz="4500" b="1" u="sng" dirty="0" smtClean="0">
                <a:solidFill>
                  <a:srgbClr val="FFFF00"/>
                </a:solidFill>
              </a:rPr>
              <a:t>Tian</a:t>
            </a:r>
            <a:endParaRPr lang="en-GB" sz="45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4500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n-GB" sz="4500" b="1" dirty="0">
                <a:solidFill>
                  <a:schemeClr val="bg1"/>
                </a:solidFill>
              </a:rPr>
              <a:t>Session 2: 3D displays and visualization</a:t>
            </a:r>
            <a:endParaRPr lang="en-GB" sz="4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500" dirty="0">
                <a:solidFill>
                  <a:schemeClr val="bg1"/>
                </a:solidFill>
              </a:rPr>
              <a:t>Time: Wednesday, 07/Jun/2017: 1:30pm - 3:30pm  </a:t>
            </a:r>
          </a:p>
          <a:p>
            <a:pPr marL="0" indent="0">
              <a:buNone/>
            </a:pPr>
            <a:r>
              <a:rPr lang="en-GB" sz="4500" dirty="0">
                <a:solidFill>
                  <a:schemeClr val="bg1"/>
                </a:solidFill>
              </a:rPr>
              <a:t>Location: seminar room 1.001 (</a:t>
            </a:r>
            <a:r>
              <a:rPr lang="en-GB" sz="4500" dirty="0" err="1">
                <a:solidFill>
                  <a:schemeClr val="bg1"/>
                </a:solidFill>
              </a:rPr>
              <a:t>Gæstekantinen</a:t>
            </a:r>
            <a:r>
              <a:rPr lang="en-GB" sz="45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GB" sz="4500" b="1" u="sng" dirty="0">
                <a:solidFill>
                  <a:srgbClr val="FFFF00"/>
                </a:solidFill>
              </a:rPr>
              <a:t>Session Chairs: </a:t>
            </a:r>
            <a:r>
              <a:rPr lang="en-GB" sz="4500" b="1" u="sng" dirty="0" err="1">
                <a:solidFill>
                  <a:srgbClr val="FFFF00"/>
                </a:solidFill>
              </a:rPr>
              <a:t>Itaru</a:t>
            </a:r>
            <a:r>
              <a:rPr lang="en-GB" sz="4500" b="1" u="sng" dirty="0">
                <a:solidFill>
                  <a:srgbClr val="FFFF00"/>
                </a:solidFill>
              </a:rPr>
              <a:t> </a:t>
            </a:r>
            <a:r>
              <a:rPr lang="en-GB" sz="4500" b="1" u="sng" dirty="0" err="1">
                <a:solidFill>
                  <a:srgbClr val="FFFF00"/>
                </a:solidFill>
              </a:rPr>
              <a:t>Kitahara</a:t>
            </a:r>
            <a:r>
              <a:rPr lang="en-GB" sz="4500" b="1" u="sng" dirty="0">
                <a:solidFill>
                  <a:srgbClr val="FFFF00"/>
                </a:solidFill>
              </a:rPr>
              <a:t>, Georgios Triantafyllidis</a:t>
            </a:r>
            <a:endParaRPr lang="en-GB" sz="45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4500" b="1" dirty="0">
                <a:solidFill>
                  <a:schemeClr val="bg1"/>
                </a:solidFill>
              </a:rPr>
              <a:t> </a:t>
            </a:r>
            <a:endParaRPr lang="en-GB" sz="4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500" b="1" dirty="0">
                <a:solidFill>
                  <a:schemeClr val="bg1"/>
                </a:solidFill>
              </a:rPr>
              <a:t>Session 3: Evaluation of 3D media</a:t>
            </a:r>
            <a:endParaRPr lang="en-GB" sz="4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500" dirty="0">
                <a:solidFill>
                  <a:schemeClr val="bg1"/>
                </a:solidFill>
              </a:rPr>
              <a:t>Time: Wednesday, 07/Jun/2017: 3:45pm - 5:45pm  </a:t>
            </a:r>
          </a:p>
          <a:p>
            <a:pPr marL="0" indent="0">
              <a:buNone/>
            </a:pPr>
            <a:r>
              <a:rPr lang="en-GB" sz="4500" dirty="0">
                <a:solidFill>
                  <a:schemeClr val="bg1"/>
                </a:solidFill>
              </a:rPr>
              <a:t>Location: seminar room 1.001 (</a:t>
            </a:r>
            <a:r>
              <a:rPr lang="en-GB" sz="4500" dirty="0" err="1">
                <a:solidFill>
                  <a:schemeClr val="bg1"/>
                </a:solidFill>
              </a:rPr>
              <a:t>Gæstekantinen</a:t>
            </a:r>
            <a:r>
              <a:rPr lang="en-GB" sz="45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GB" sz="4500" b="1" u="sng" dirty="0">
                <a:solidFill>
                  <a:srgbClr val="FFFF00"/>
                </a:solidFill>
              </a:rPr>
              <a:t>Session Chairs: </a:t>
            </a:r>
            <a:r>
              <a:rPr lang="en-GB" sz="4500" b="1" u="sng" dirty="0" err="1">
                <a:solidFill>
                  <a:srgbClr val="FFFF00"/>
                </a:solidFill>
              </a:rPr>
              <a:t>Ismo</a:t>
            </a:r>
            <a:r>
              <a:rPr lang="en-GB" sz="4500" b="1" u="sng" dirty="0">
                <a:solidFill>
                  <a:srgbClr val="FFFF00"/>
                </a:solidFill>
              </a:rPr>
              <a:t> </a:t>
            </a:r>
            <a:r>
              <a:rPr lang="en-GB" sz="4500" b="1" u="sng" dirty="0" err="1">
                <a:solidFill>
                  <a:srgbClr val="FFFF00"/>
                </a:solidFill>
              </a:rPr>
              <a:t>Rakkolainen</a:t>
            </a:r>
            <a:r>
              <a:rPr lang="en-GB" sz="4500" b="1" u="sng" dirty="0">
                <a:solidFill>
                  <a:srgbClr val="FFFF00"/>
                </a:solidFill>
              </a:rPr>
              <a:t>, Matthias Ziegler</a:t>
            </a:r>
            <a:endParaRPr lang="en-GB" sz="45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4500" b="1" dirty="0">
                <a:solidFill>
                  <a:schemeClr val="bg1"/>
                </a:solidFill>
              </a:rPr>
              <a:t> </a:t>
            </a:r>
            <a:endParaRPr lang="en-GB" sz="4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500" b="1" dirty="0">
                <a:solidFill>
                  <a:schemeClr val="bg1"/>
                </a:solidFill>
              </a:rPr>
              <a:t>Session 4: 3D Applications and services</a:t>
            </a:r>
            <a:endParaRPr lang="en-GB" sz="4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500" dirty="0">
                <a:solidFill>
                  <a:schemeClr val="bg1"/>
                </a:solidFill>
              </a:rPr>
              <a:t>Time: Thursday, 08/Jun/2017: 10:30am - 12:30pm</a:t>
            </a:r>
          </a:p>
          <a:p>
            <a:pPr marL="0" indent="0">
              <a:buNone/>
            </a:pPr>
            <a:r>
              <a:rPr lang="en-GB" sz="4500" dirty="0">
                <a:solidFill>
                  <a:schemeClr val="bg1"/>
                </a:solidFill>
              </a:rPr>
              <a:t>Location: seminar room 1.001 (</a:t>
            </a:r>
            <a:r>
              <a:rPr lang="en-GB" sz="4500" dirty="0" err="1">
                <a:solidFill>
                  <a:schemeClr val="bg1"/>
                </a:solidFill>
              </a:rPr>
              <a:t>Gæstekantinen</a:t>
            </a:r>
            <a:r>
              <a:rPr lang="en-GB" sz="45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GB" sz="4500" b="1" u="sng" dirty="0">
                <a:solidFill>
                  <a:srgbClr val="FFFF00"/>
                </a:solidFill>
              </a:rPr>
              <a:t>Session Chairs: </a:t>
            </a:r>
            <a:r>
              <a:rPr lang="en-GB" sz="4500" b="1" u="sng" dirty="0" err="1">
                <a:solidFill>
                  <a:srgbClr val="FFFF00"/>
                </a:solidFill>
              </a:rPr>
              <a:t>Dimitrios</a:t>
            </a:r>
            <a:r>
              <a:rPr lang="en-GB" sz="4500" b="1" u="sng" dirty="0">
                <a:solidFill>
                  <a:srgbClr val="FFFF00"/>
                </a:solidFill>
              </a:rPr>
              <a:t> </a:t>
            </a:r>
            <a:r>
              <a:rPr lang="en-GB" sz="4500" b="1" u="sng" dirty="0" err="1">
                <a:solidFill>
                  <a:srgbClr val="FFFF00"/>
                </a:solidFill>
              </a:rPr>
              <a:t>Tzovaras</a:t>
            </a:r>
            <a:r>
              <a:rPr lang="en-GB" sz="4500" b="1" u="sng" dirty="0">
                <a:solidFill>
                  <a:srgbClr val="FFFF00"/>
                </a:solidFill>
              </a:rPr>
              <a:t>, Damien </a:t>
            </a:r>
            <a:r>
              <a:rPr lang="en-GB" sz="4500" b="1" u="sng" dirty="0" err="1">
                <a:solidFill>
                  <a:srgbClr val="FFFF00"/>
                </a:solidFill>
              </a:rPr>
              <a:t>Clergeaud</a:t>
            </a:r>
            <a:endParaRPr lang="en-GB" sz="45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4500" b="1" dirty="0">
                <a:solidFill>
                  <a:schemeClr val="bg1"/>
                </a:solidFill>
              </a:rPr>
              <a:t> </a:t>
            </a:r>
            <a:endParaRPr lang="en-GB" sz="4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45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4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500" b="1" dirty="0" smtClean="0">
                <a:solidFill>
                  <a:schemeClr val="bg1"/>
                </a:solidFill>
              </a:rPr>
              <a:t>Session </a:t>
            </a:r>
            <a:r>
              <a:rPr lang="en-GB" sz="4500" b="1" dirty="0">
                <a:solidFill>
                  <a:schemeClr val="bg1"/>
                </a:solidFill>
              </a:rPr>
              <a:t>5: 3D in VR</a:t>
            </a:r>
            <a:endParaRPr lang="en-GB" sz="4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500" dirty="0">
                <a:solidFill>
                  <a:schemeClr val="bg1"/>
                </a:solidFill>
              </a:rPr>
              <a:t>Time: Thursday, 08/Jun/2017: 1:30pm - 3:30pm</a:t>
            </a:r>
          </a:p>
          <a:p>
            <a:pPr marL="0" indent="0">
              <a:buNone/>
            </a:pPr>
            <a:r>
              <a:rPr lang="en-GB" sz="4500" dirty="0">
                <a:solidFill>
                  <a:schemeClr val="bg1"/>
                </a:solidFill>
              </a:rPr>
              <a:t>Location: seminar room 1.001 (</a:t>
            </a:r>
            <a:r>
              <a:rPr lang="en-GB" sz="4500" dirty="0" err="1">
                <a:solidFill>
                  <a:schemeClr val="bg1"/>
                </a:solidFill>
              </a:rPr>
              <a:t>Gæstekantinen</a:t>
            </a:r>
            <a:r>
              <a:rPr lang="en-GB" sz="45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GB" sz="4500" b="1" u="sng" dirty="0">
                <a:solidFill>
                  <a:srgbClr val="FFFF00"/>
                </a:solidFill>
              </a:rPr>
              <a:t>Session Chairs: </a:t>
            </a:r>
            <a:r>
              <a:rPr lang="en-GB" sz="4500" b="1" u="sng" dirty="0" err="1">
                <a:solidFill>
                  <a:srgbClr val="FFFF00"/>
                </a:solidFill>
              </a:rPr>
              <a:t>Somar</a:t>
            </a:r>
            <a:r>
              <a:rPr lang="en-GB" sz="4500" b="1" u="sng" dirty="0">
                <a:solidFill>
                  <a:srgbClr val="FFFF00"/>
                </a:solidFill>
              </a:rPr>
              <a:t> Boubou, Alexandros </a:t>
            </a:r>
            <a:r>
              <a:rPr lang="en-GB" sz="4500" b="1" u="sng" dirty="0" err="1">
                <a:solidFill>
                  <a:srgbClr val="FFFF00"/>
                </a:solidFill>
              </a:rPr>
              <a:t>Iosifidis</a:t>
            </a:r>
            <a:endParaRPr lang="en-GB" sz="45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4500" b="1" dirty="0">
                <a:solidFill>
                  <a:schemeClr val="bg1"/>
                </a:solidFill>
              </a:rPr>
              <a:t> </a:t>
            </a:r>
            <a:endParaRPr lang="en-GB" sz="4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500" b="1" dirty="0">
                <a:solidFill>
                  <a:schemeClr val="bg1"/>
                </a:solidFill>
              </a:rPr>
              <a:t>Session 6: 3D sensors and depth cameras</a:t>
            </a:r>
            <a:endParaRPr lang="en-GB" sz="4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500" dirty="0">
                <a:solidFill>
                  <a:schemeClr val="bg1"/>
                </a:solidFill>
              </a:rPr>
              <a:t>Time: Friday, 09/Jun/2017: 10:30am - 1:15pm</a:t>
            </a:r>
          </a:p>
          <a:p>
            <a:pPr marL="0" indent="0">
              <a:buNone/>
            </a:pPr>
            <a:r>
              <a:rPr lang="en-GB" sz="4500" dirty="0">
                <a:solidFill>
                  <a:schemeClr val="bg1"/>
                </a:solidFill>
              </a:rPr>
              <a:t>Location: seminar room 1.001 (</a:t>
            </a:r>
            <a:r>
              <a:rPr lang="en-GB" sz="4500" dirty="0" err="1">
                <a:solidFill>
                  <a:schemeClr val="bg1"/>
                </a:solidFill>
              </a:rPr>
              <a:t>Gæstekantinen</a:t>
            </a:r>
            <a:r>
              <a:rPr lang="en-GB" sz="45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GB" sz="4500" b="1" u="sng" dirty="0">
                <a:solidFill>
                  <a:srgbClr val="FFFF00"/>
                </a:solidFill>
              </a:rPr>
              <a:t>Session Chairs: Federica </a:t>
            </a:r>
            <a:r>
              <a:rPr lang="en-GB" sz="4500" b="1" u="sng" dirty="0" err="1">
                <a:solidFill>
                  <a:srgbClr val="FFFF00"/>
                </a:solidFill>
              </a:rPr>
              <a:t>Battisti</a:t>
            </a:r>
            <a:r>
              <a:rPr lang="en-GB" sz="4500" b="1" u="sng" dirty="0">
                <a:solidFill>
                  <a:srgbClr val="FFFF00"/>
                </a:solidFill>
              </a:rPr>
              <a:t>, </a:t>
            </a:r>
            <a:r>
              <a:rPr lang="en-GB" sz="4500" b="1" u="sng" dirty="0" err="1">
                <a:solidFill>
                  <a:srgbClr val="FFFF00"/>
                </a:solidFill>
              </a:rPr>
              <a:t>Eleftherios</a:t>
            </a:r>
            <a:r>
              <a:rPr lang="en-GB" sz="4500" b="1" u="sng" dirty="0">
                <a:solidFill>
                  <a:srgbClr val="FFFF00"/>
                </a:solidFill>
              </a:rPr>
              <a:t> </a:t>
            </a:r>
            <a:r>
              <a:rPr lang="en-GB" sz="4500" b="1" u="sng" dirty="0" err="1">
                <a:solidFill>
                  <a:srgbClr val="FFFF00"/>
                </a:solidFill>
              </a:rPr>
              <a:t>Anastasovitis</a:t>
            </a:r>
            <a:endParaRPr lang="en-GB" sz="45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 </a:t>
            </a:r>
            <a:endParaRPr lang="en-GB" dirty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4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Practical Information: Venue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Doors are closing at 17:00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Ex-Nokia Building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Area: </a:t>
            </a:r>
            <a:r>
              <a:rPr lang="en-US" dirty="0" err="1" smtClean="0">
                <a:solidFill>
                  <a:schemeClr val="bg1"/>
                </a:solidFill>
              </a:rPr>
              <a:t>Sydhavnen</a:t>
            </a:r>
            <a:r>
              <a:rPr lang="en-US" dirty="0" smtClean="0">
                <a:solidFill>
                  <a:schemeClr val="bg1"/>
                </a:solidFill>
              </a:rPr>
              <a:t> (means south </a:t>
            </a:r>
            <a:r>
              <a:rPr lang="en-US" dirty="0" err="1" smtClean="0">
                <a:solidFill>
                  <a:schemeClr val="bg1"/>
                </a:solidFill>
              </a:rPr>
              <a:t>harbour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9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Practical Information: </a:t>
            </a:r>
            <a:r>
              <a:rPr lang="en-US" dirty="0" err="1" smtClean="0">
                <a:solidFill>
                  <a:schemeClr val="bg1"/>
                </a:solidFill>
              </a:rPr>
              <a:t>Wi-fi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FFFF00"/>
                </a:solidFill>
              </a:rPr>
              <a:t>Wi-fi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name </a:t>
            </a:r>
            <a:r>
              <a:rPr lang="en-US" b="1" dirty="0" smtClean="0">
                <a:solidFill>
                  <a:srgbClr val="FFFF00"/>
                </a:solidFill>
              </a:rPr>
              <a:t>AAU-CONF-2</a:t>
            </a:r>
            <a:r>
              <a:rPr lang="en-US" b="1" dirty="0">
                <a:solidFill>
                  <a:srgbClr val="FFFF00"/>
                </a:solidFill>
              </a:rPr>
              <a:t> 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Password </a:t>
            </a:r>
            <a:r>
              <a:rPr lang="en-US" b="1" dirty="0">
                <a:solidFill>
                  <a:srgbClr val="FFFF00"/>
                </a:solidFill>
              </a:rPr>
              <a:t>j58STcz1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735" y="2292999"/>
            <a:ext cx="4182965" cy="314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8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Practical Information: Copenhagen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753" y="1417638"/>
            <a:ext cx="7058827" cy="53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48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Practical Information: </a:t>
            </a:r>
            <a:r>
              <a:rPr lang="en-US" dirty="0" err="1" smtClean="0">
                <a:solidFill>
                  <a:schemeClr val="bg1"/>
                </a:solidFill>
              </a:rPr>
              <a:t>Conf</a:t>
            </a:r>
            <a:r>
              <a:rPr lang="en-US" dirty="0" smtClean="0">
                <a:solidFill>
                  <a:schemeClr val="bg1"/>
                </a:solidFill>
              </a:rPr>
              <a:t> dinner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7638"/>
            <a:ext cx="891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Cock’s &amp; Cows SP34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Don’t forget the green ticket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(found in you badge holder)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531" y="1648692"/>
            <a:ext cx="4985470" cy="52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2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Practical Information: Welcome reception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7638"/>
            <a:ext cx="891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AAU Copenhagen </a:t>
            </a:r>
            <a:r>
              <a:rPr lang="en-US" sz="2800" dirty="0" smtClean="0">
                <a:solidFill>
                  <a:srgbClr val="FFFF00"/>
                </a:solidFill>
              </a:rPr>
              <a:t>campus - Today at 18:00 (after the last session)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2423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292</Words>
  <Application>Microsoft Macintosh PowerPoint</Application>
  <PresentationFormat>A4 Paper (210x297 mm)</PresentationFormat>
  <Paragraphs>84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Mangal</vt:lpstr>
      <vt:lpstr>Arial</vt:lpstr>
      <vt:lpstr>Kontortema</vt:lpstr>
      <vt:lpstr>PowerPoint Presentation</vt:lpstr>
      <vt:lpstr>10 years and 1 month before</vt:lpstr>
      <vt:lpstr>3DTV-CON 2017: the 11th in the series</vt:lpstr>
      <vt:lpstr>Practical Information: Session chairs</vt:lpstr>
      <vt:lpstr>Practical Information: Venue</vt:lpstr>
      <vt:lpstr>Practical Information: Wi-fi</vt:lpstr>
      <vt:lpstr>Practical Information: Copenhagen</vt:lpstr>
      <vt:lpstr>Practical Information: Conf dinner</vt:lpstr>
      <vt:lpstr>Practical Information: Welcome reception</vt:lpstr>
      <vt:lpstr>Practical Information: Lunch coupons</vt:lpstr>
      <vt:lpstr>Practical Information: weather</vt:lpstr>
      <vt:lpstr>Practical Information: weather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Stine Birkemose Seier</dc:creator>
  <cp:lastModifiedBy>George Triantafyllidis</cp:lastModifiedBy>
  <cp:revision>24</cp:revision>
  <dcterms:created xsi:type="dcterms:W3CDTF">2016-06-21T12:31:25Z</dcterms:created>
  <dcterms:modified xsi:type="dcterms:W3CDTF">2017-06-07T06:34:16Z</dcterms:modified>
</cp:coreProperties>
</file>